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89" r:id="rId2"/>
    <p:sldId id="294" r:id="rId3"/>
    <p:sldId id="295" r:id="rId4"/>
    <p:sldId id="292" r:id="rId5"/>
    <p:sldId id="293" r:id="rId6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8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46124-8143-4679-AC56-C3D423B456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New Ideas Below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A048B0-A60C-4BE2-898B-CDB2A1CB05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30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685691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Three Times the Pain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Standing outside the shooting area, heels on forward fault line OR toes touching rear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faultline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7 paper, 3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3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168A44-B780-4F4F-9977-F12DD1CB61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74378"/>
            <a:ext cx="7030714" cy="442820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994352"/>
              </p:ext>
            </p:extLst>
          </p:nvPr>
        </p:nvGraphicFramePr>
        <p:xfrm>
          <a:off x="180474" y="223710"/>
          <a:ext cx="7025777" cy="3020321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My Knees Hurt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Standing with palms flat on 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top of either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barrel along rear fault line, outside the shooting area.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Pistol/PCC unloaded on opposite barrel from starting position. Muzzle pointed 90 degrees to the back berm, trigger guard on mark.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10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The forward center wall is as constructed and may be shot under.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662E66-C5A2-4E52-BB24-465544222E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797886"/>
            <a:ext cx="7025777" cy="345649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3E784F8-3444-4224-9F6E-71BF07D4C6F0}"/>
              </a:ext>
            </a:extLst>
          </p:cNvPr>
          <p:cNvSpPr txBox="1"/>
          <p:nvPr/>
        </p:nvSpPr>
        <p:spPr>
          <a:xfrm>
            <a:off x="1963024" y="4194495"/>
            <a:ext cx="945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Tuxedo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155673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Don’t Mess With 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CC6E5F8-DDCA-4442-921D-FD40B59C08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07084"/>
            <a:ext cx="7025777" cy="43941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CC3A09-7E35-4E3C-AB77-04E90652D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686104" y="1847037"/>
            <a:ext cx="9267076" cy="57959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359202-D5C7-4123-A026-952D3A829F66}"/>
              </a:ext>
            </a:extLst>
          </p:cNvPr>
          <p:cNvSpPr txBox="1"/>
          <p:nvPr/>
        </p:nvSpPr>
        <p:spPr>
          <a:xfrm rot="5400000">
            <a:off x="6328609" y="1887523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 target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2249B5D-1CBA-4321-B53B-6903A28C3930}"/>
              </a:ext>
            </a:extLst>
          </p:cNvPr>
          <p:cNvCxnSpPr/>
          <p:nvPr/>
        </p:nvCxnSpPr>
        <p:spPr>
          <a:xfrm flipH="1">
            <a:off x="6593747" y="1803633"/>
            <a:ext cx="251670" cy="2348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9941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3265</TotalTime>
  <Words>253</Words>
  <Application>Microsoft Office PowerPoint</Application>
  <PresentationFormat>Custom</PresentationFormat>
  <Paragraphs>39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Default Design</vt:lpstr>
      <vt:lpstr>New Ideas Below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232</cp:revision>
  <cp:lastPrinted>2016-01-15T21:54:08Z</cp:lastPrinted>
  <dcterms:created xsi:type="dcterms:W3CDTF">2002-08-21T12:11:08Z</dcterms:created>
  <dcterms:modified xsi:type="dcterms:W3CDTF">2019-08-21T18:10:50Z</dcterms:modified>
  <cp:category>Shooting</cp:category>
</cp:coreProperties>
</file>

<file path=docProps/thumbnail.jpeg>
</file>